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1" r:id="rId2"/>
    <p:sldId id="256" r:id="rId3"/>
    <p:sldId id="257" r:id="rId4"/>
    <p:sldId id="260" r:id="rId5"/>
    <p:sldId id="259" r:id="rId6"/>
    <p:sldId id="262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191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601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3252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3072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4121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9350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5102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559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177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203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641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299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682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317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676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735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F9E9F-E61A-4BD2-B169-9CCF70213936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55C7CC-482E-4622-B9C5-A2C895E448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838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279478"/>
          </a:xfrm>
        </p:spPr>
        <p:txBody>
          <a:bodyPr/>
          <a:lstStyle/>
          <a:p>
            <a:pPr algn="ctr"/>
            <a:r>
              <a:rPr lang="en-US" dirty="0" err="1" smtClean="0"/>
              <a:t>Mtalab</a:t>
            </a:r>
            <a:r>
              <a:rPr lang="en-US" dirty="0" smtClean="0"/>
              <a:t> lab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89213" y="4271749"/>
            <a:ext cx="8915399" cy="163191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Prepare by</a:t>
            </a:r>
          </a:p>
          <a:p>
            <a:pPr algn="ctr"/>
            <a:r>
              <a:rPr lang="en-US" dirty="0" err="1" smtClean="0"/>
              <a:t>Zobeda</a:t>
            </a:r>
            <a:r>
              <a:rPr lang="en-US" dirty="0" smtClean="0"/>
              <a:t> </a:t>
            </a:r>
            <a:r>
              <a:rPr lang="en-US" dirty="0" err="1" smtClean="0"/>
              <a:t>hatif</a:t>
            </a:r>
            <a:r>
              <a:rPr lang="en-US" dirty="0" smtClean="0"/>
              <a:t> </a:t>
            </a:r>
            <a:r>
              <a:rPr lang="en-US" dirty="0" err="1" smtClean="0"/>
              <a:t>naji</a:t>
            </a:r>
            <a:endParaRPr lang="en-US" dirty="0" smtClean="0"/>
          </a:p>
          <a:p>
            <a:pPr algn="ctr"/>
            <a:r>
              <a:rPr lang="en-US" dirty="0" smtClean="0"/>
              <a:t>Computer department</a:t>
            </a:r>
          </a:p>
          <a:p>
            <a:pPr algn="ctr"/>
            <a:r>
              <a:rPr lang="en-US" dirty="0" smtClean="0"/>
              <a:t>Engineering college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550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05219" y="0"/>
            <a:ext cx="10467832" cy="1596788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ARITHMETIC OPERATIONS </a:t>
            </a:r>
            <a:r>
              <a:rPr lang="en-US" sz="4400" b="1" dirty="0" smtClean="0"/>
              <a:t>WITH 			SCALARS</a:t>
            </a:r>
            <a:endParaRPr lang="ar-IQ" sz="44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05219" y="1801505"/>
            <a:ext cx="10768082" cy="4722125"/>
          </a:xfrm>
        </p:spPr>
        <p:txBody>
          <a:bodyPr>
            <a:normAutofit fontScale="92500"/>
          </a:bodyPr>
          <a:lstStyle/>
          <a:p>
            <a:pPr algn="just" rtl="0"/>
            <a:r>
              <a:rPr lang="en-US" sz="4000" dirty="0"/>
              <a:t>In this </a:t>
            </a:r>
            <a:r>
              <a:rPr lang="en-US" sz="4000" dirty="0" smtClean="0"/>
              <a:t>presentation . </a:t>
            </a:r>
            <a:r>
              <a:rPr lang="en-US" sz="4000" dirty="0"/>
              <a:t>we discuss only arithmetic operations with scalars, which are </a:t>
            </a:r>
            <a:r>
              <a:rPr lang="en-US" sz="4000" dirty="0" smtClean="0"/>
              <a:t>numbers. As </a:t>
            </a:r>
            <a:r>
              <a:rPr lang="en-US" sz="4000" dirty="0"/>
              <a:t>will be explained later in the </a:t>
            </a:r>
            <a:r>
              <a:rPr lang="en-US" sz="4000" dirty="0" err="1" smtClean="0"/>
              <a:t>presrntation</a:t>
            </a:r>
            <a:r>
              <a:rPr lang="en-US" sz="4000" dirty="0" smtClean="0"/>
              <a:t>, </a:t>
            </a:r>
            <a:r>
              <a:rPr lang="en-US" sz="4000" dirty="0"/>
              <a:t>numbers can be used in </a:t>
            </a:r>
            <a:r>
              <a:rPr lang="en-US" sz="4000" dirty="0" smtClean="0"/>
              <a:t>arithmetic calculations </a:t>
            </a:r>
            <a:r>
              <a:rPr lang="en-US" sz="4000" dirty="0"/>
              <a:t>directly (as with a calculator) or they can be assigned to </a:t>
            </a:r>
            <a:r>
              <a:rPr lang="en-US" sz="4000" dirty="0" err="1" smtClean="0"/>
              <a:t>variables,which</a:t>
            </a:r>
            <a:r>
              <a:rPr lang="en-US" sz="4000" dirty="0" smtClean="0"/>
              <a:t> </a:t>
            </a:r>
            <a:r>
              <a:rPr lang="en-US" sz="4000" dirty="0"/>
              <a:t>can subsequently be used in calculations. The symbols of arithmetic </a:t>
            </a:r>
            <a:r>
              <a:rPr lang="en-US" sz="4000" dirty="0" smtClean="0"/>
              <a:t>operations In </a:t>
            </a:r>
            <a:r>
              <a:rPr lang="en-US" sz="4000" dirty="0" smtClean="0"/>
              <a:t>next slide.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414726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ARITHMETIC OPERATIONS WITH SCALARS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/>
            <a:r>
              <a:rPr lang="en-US" dirty="0"/>
              <a:t>It should be pointed out here that all the symbols except the left division are</a:t>
            </a:r>
          </a:p>
          <a:p>
            <a:pPr algn="l" rtl="0"/>
            <a:r>
              <a:rPr lang="en-US" dirty="0"/>
              <a:t>the same as in most calculators. For scalars, the left division is the inverse of </a:t>
            </a:r>
            <a:r>
              <a:rPr lang="en-US" dirty="0" err="1" smtClean="0"/>
              <a:t>theright</a:t>
            </a:r>
            <a:r>
              <a:rPr lang="en-US" dirty="0" smtClean="0"/>
              <a:t> </a:t>
            </a:r>
            <a:r>
              <a:rPr lang="en-US" dirty="0"/>
              <a:t>division</a:t>
            </a:r>
            <a:r>
              <a:rPr lang="en-US" dirty="0" smtClean="0"/>
              <a:t>.</a:t>
            </a:r>
            <a:r>
              <a:rPr lang="en-US" dirty="0"/>
              <a:t> 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left division, however, is mostly used for operations with</a:t>
            </a:r>
          </a:p>
          <a:p>
            <a:pPr marL="0" indent="0" algn="l" rtl="0">
              <a:buNone/>
            </a:pPr>
            <a:r>
              <a:rPr lang="en-US" dirty="0"/>
              <a:t>arrays,</a:t>
            </a:r>
            <a:endParaRPr lang="ar-IQ" dirty="0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106969" y="3451725"/>
            <a:ext cx="2482050" cy="112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02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Order of Precedence</a:t>
            </a:r>
            <a:endParaRPr lang="ar-IQ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dirty="0"/>
              <a:t>Precedence</a:t>
            </a:r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First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Second</a:t>
            </a:r>
          </a:p>
          <a:p>
            <a:pPr algn="l" rtl="0"/>
            <a:r>
              <a:rPr lang="en-US" dirty="0" smtClean="0"/>
              <a:t>Third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Fourth</a:t>
            </a:r>
            <a:endParaRPr lang="ar-IQ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/>
            <a:r>
              <a:rPr lang="en-US" b="0" dirty="0"/>
              <a:t>Mathematical </a:t>
            </a:r>
            <a:r>
              <a:rPr lang="en-US" b="0" dirty="0" err="1"/>
              <a:t>Ooeration</a:t>
            </a:r>
            <a:endParaRPr lang="ar-IQ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/>
              <a:t>Parentheses. For nested parentheses, the </a:t>
            </a:r>
            <a:r>
              <a:rPr lang="en-US" dirty="0" smtClean="0"/>
              <a:t>innermost are </a:t>
            </a:r>
            <a:r>
              <a:rPr lang="en-US" dirty="0"/>
              <a:t>executed </a:t>
            </a:r>
            <a:r>
              <a:rPr lang="en-US" dirty="0" err="1"/>
              <a:t>ftrst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Exponentiation.</a:t>
            </a:r>
          </a:p>
          <a:p>
            <a:pPr algn="l" rtl="0"/>
            <a:r>
              <a:rPr lang="en-US" dirty="0"/>
              <a:t>Multiplication, division (equal precedence).</a:t>
            </a:r>
          </a:p>
          <a:p>
            <a:pPr algn="l" rtl="0"/>
            <a:r>
              <a:rPr lang="en-US" dirty="0"/>
              <a:t>Addition and subtraction.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33484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6821"/>
          </a:xfrm>
        </p:spPr>
        <p:txBody>
          <a:bodyPr/>
          <a:lstStyle/>
          <a:p>
            <a:r>
              <a:rPr lang="en-US" dirty="0"/>
              <a:t>Tutorial1-1: Using MATLAB as a calculator .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2198" y="1392072"/>
            <a:ext cx="8775510" cy="52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24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42197" y="2234546"/>
            <a:ext cx="9921922" cy="128089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Thank you for listing </a:t>
            </a:r>
            <a:endParaRPr lang="ar-IQ" sz="4800" b="1" dirty="0"/>
          </a:p>
        </p:txBody>
      </p:sp>
    </p:spTree>
    <p:extLst>
      <p:ext uri="{BB962C8B-B14F-4D97-AF65-F5344CB8AC3E}">
        <p14:creationId xmlns:p14="http://schemas.microsoft.com/office/powerpoint/2010/main" val="98053372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176</Words>
  <Application>Microsoft Office PowerPoint</Application>
  <PresentationFormat>ملء الشاشة</PresentationFormat>
  <Paragraphs>27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Tahoma</vt:lpstr>
      <vt:lpstr>Wingdings 3</vt:lpstr>
      <vt:lpstr>Wisp</vt:lpstr>
      <vt:lpstr>Mtalab lab</vt:lpstr>
      <vt:lpstr>ARITHMETIC OPERATIONS WITH    SCALARS</vt:lpstr>
      <vt:lpstr>ARITHMETIC OPERATIONS WITH SCALARS</vt:lpstr>
      <vt:lpstr>Order of Precedence</vt:lpstr>
      <vt:lpstr>Tutorial1-1: Using MATLAB as a calculator .</vt:lpstr>
      <vt:lpstr>Thank you for listing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OPERATIONS WITH SCALARS</dc:title>
  <dc:creator>zhn</dc:creator>
  <cp:lastModifiedBy>zhn</cp:lastModifiedBy>
  <cp:revision>6</cp:revision>
  <dcterms:created xsi:type="dcterms:W3CDTF">2018-11-13T19:55:12Z</dcterms:created>
  <dcterms:modified xsi:type="dcterms:W3CDTF">2018-11-17T07:55:14Z</dcterms:modified>
</cp:coreProperties>
</file>